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59" r:id="rId2"/>
    <p:sldId id="608" r:id="rId3"/>
    <p:sldId id="483" r:id="rId4"/>
    <p:sldId id="484" r:id="rId5"/>
    <p:sldId id="518" r:id="rId6"/>
    <p:sldId id="520" r:id="rId7"/>
    <p:sldId id="521" r:id="rId8"/>
    <p:sldId id="522" r:id="rId9"/>
    <p:sldId id="421" r:id="rId10"/>
    <p:sldId id="422" r:id="rId11"/>
    <p:sldId id="388" r:id="rId12"/>
    <p:sldId id="389" r:id="rId13"/>
    <p:sldId id="390" r:id="rId14"/>
    <p:sldId id="675" r:id="rId15"/>
    <p:sldId id="581" r:id="rId16"/>
    <p:sldId id="650" r:id="rId17"/>
    <p:sldId id="582" r:id="rId18"/>
    <p:sldId id="501" r:id="rId19"/>
    <p:sldId id="610" r:id="rId20"/>
    <p:sldId id="718" r:id="rId21"/>
    <p:sldId id="482" r:id="rId22"/>
    <p:sldId id="611" r:id="rId23"/>
    <p:sldId id="626" r:id="rId24"/>
    <p:sldId id="627" r:id="rId25"/>
    <p:sldId id="721" r:id="rId26"/>
    <p:sldId id="716" r:id="rId27"/>
    <p:sldId id="605" r:id="rId28"/>
    <p:sldId id="540" r:id="rId29"/>
    <p:sldId id="722" r:id="rId30"/>
    <p:sldId id="723" r:id="rId31"/>
    <p:sldId id="72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5" autoAdjust="0"/>
    <p:restoredTop sz="94660"/>
  </p:normalViewPr>
  <p:slideViewPr>
    <p:cSldViewPr>
      <p:cViewPr varScale="1">
        <p:scale>
          <a:sx n="106" d="100"/>
          <a:sy n="106" d="100"/>
        </p:scale>
        <p:origin x="136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08/10/2022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08/10/2022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09-10-2022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moving in our midst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working in this place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touching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healing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8856984" cy="666936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turning lives around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mending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yeah I worship You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9036496" cy="666936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That is who You are     x4</a:t>
            </a:r>
          </a:p>
          <a:p>
            <a:endParaRPr lang="en-GB" sz="4600" dirty="0">
              <a:solidFill>
                <a:schemeClr val="bg1"/>
              </a:solidFill>
            </a:endParaRPr>
          </a:p>
          <a:p>
            <a:r>
              <a:rPr lang="en-GB" sz="4600" dirty="0">
                <a:solidFill>
                  <a:schemeClr val="bg1"/>
                </a:solidFill>
              </a:rPr>
              <a:t>Even when I don't see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Even when I don't feel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You never stop You never stop working		    x2</a:t>
            </a:r>
            <a:br>
              <a:rPr lang="en-GB" sz="4600" dirty="0">
                <a:solidFill>
                  <a:schemeClr val="bg1"/>
                </a:solidFill>
              </a:rPr>
            </a:b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61992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Every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6623483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Hezekiah Walker | John David Bratton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</a:t>
            </a:r>
            <a:r>
              <a:rPr lang="en-GB" sz="1200" dirty="0" err="1">
                <a:solidFill>
                  <a:schemeClr val="bg1"/>
                </a:solidFill>
              </a:rPr>
              <a:t>Davo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Pavo</a:t>
            </a:r>
            <a:r>
              <a:rPr lang="en-GB" sz="1200" dirty="0">
                <a:solidFill>
                  <a:schemeClr val="bg1"/>
                </a:solidFill>
              </a:rPr>
              <a:t> Music (Admin. by BMG Rights Management GmbH)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Li'l</a:t>
            </a:r>
            <a:r>
              <a:rPr lang="en-GB" sz="1200" dirty="0">
                <a:solidFill>
                  <a:schemeClr val="bg1"/>
                </a:solidFill>
              </a:rPr>
              <a:t> Eva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Luv Ki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09294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88872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(X4)</a:t>
            </a: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53811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25266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Laurie Klein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1978, 1980 House Of Mercy Music (Admin. by Brentwood-Benson Music Publishing, Inc.)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99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lift my voice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O my soul rejoice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Take joy my King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what You hear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May it be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sound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Your 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06694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exalt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exalt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exalt Thee oh Lord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2084919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4883D-B214-6A9D-1CAA-4324C9D7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9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word of worship with one accord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Sing hallelujah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Glory hallelujah is due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92045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D352A-2A33-A349-BAA1-155A5EC7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03CB2-22EA-3B22-EAC9-08A799733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0525C-ECDB-91DF-6114-4AA14CD5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37" y="0"/>
            <a:ext cx="4852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45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835F-1FB4-B4E8-A68F-C7A2B99F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9F8D1-D193-69FA-A806-D58264FFA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11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God my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Healer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Deliverer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is yes He is</a:t>
            </a:r>
          </a:p>
          <a:p>
            <a:r>
              <a:rPr lang="en-GB" sz="4400" dirty="0">
                <a:solidFill>
                  <a:schemeClr val="bg1"/>
                </a:solidFill>
              </a:rPr>
              <a:t>(Yes He is yes He is)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94598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Way Maker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7115744</a:t>
            </a:r>
          </a:p>
          <a:p>
            <a:r>
              <a:rPr lang="en-GB" sz="1200" dirty="0" err="1"/>
              <a:t>Osinachi</a:t>
            </a:r>
            <a:r>
              <a:rPr lang="en-GB" sz="1200" dirty="0"/>
              <a:t> </a:t>
            </a:r>
            <a:r>
              <a:rPr lang="en-GB" sz="1200" dirty="0" err="1"/>
              <a:t>Kalu</a:t>
            </a:r>
            <a:r>
              <a:rPr lang="en-GB" sz="1200" dirty="0"/>
              <a:t> </a:t>
            </a:r>
            <a:r>
              <a:rPr lang="en-GB" sz="1200" dirty="0" err="1"/>
              <a:t>Okoro</a:t>
            </a:r>
            <a:r>
              <a:rPr lang="en-GB" sz="1200" dirty="0"/>
              <a:t> </a:t>
            </a:r>
            <a:r>
              <a:rPr lang="en-GB" sz="1200" dirty="0" err="1"/>
              <a:t>Egbu</a:t>
            </a:r>
            <a:endParaRPr lang="en-GB" sz="1200" dirty="0"/>
          </a:p>
          <a:p>
            <a:r>
              <a:rPr lang="en-GB" sz="1200" dirty="0"/>
              <a:t>© 2016 Integrity Music Europe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1032</Words>
  <Application>Microsoft Office PowerPoint</Application>
  <PresentationFormat>On-screen Show (4:3)</PresentationFormat>
  <Paragraphs>172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dele@4ng.net</cp:lastModifiedBy>
  <cp:revision>221</cp:revision>
  <dcterms:created xsi:type="dcterms:W3CDTF">2019-09-23T12:06:27Z</dcterms:created>
  <dcterms:modified xsi:type="dcterms:W3CDTF">2022-10-08T22:55:22Z</dcterms:modified>
</cp:coreProperties>
</file>